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6" d="100"/>
          <a:sy n="96" d="100"/>
        </p:scale>
        <p:origin x="96" y="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67713065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127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08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08 мая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5-10 м/с. Температура воздуха ночью 13-15, днем 25-27 тепла.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мая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мая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09 мая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15-17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1392426"/>
              </p:ext>
            </p:extLst>
          </p:nvPr>
        </p:nvGraphicFramePr>
        <p:xfrm>
          <a:off x="5046209" y="4316530"/>
          <a:ext cx="4667251" cy="18335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0.849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674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22777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3609</cp:revision>
  <cp:lastPrinted>2021-07-01T03:56:27Z</cp:lastPrinted>
  <dcterms:created xsi:type="dcterms:W3CDTF">2018-03-27T06:03:00Z</dcterms:created>
  <dcterms:modified xsi:type="dcterms:W3CDTF">2025-05-07T07:08:25Z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