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922478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28-30 тепла.</a:t>
            </a:r>
          </a:p>
          <a:p>
            <a:pPr algn="r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мая по 08 ч. 09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9-14, порывы 15-20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321598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26843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4785</cp:revision>
  <cp:lastPrinted>2021-07-01T03:56:27Z</cp:lastPrinted>
  <dcterms:created xsi:type="dcterms:W3CDTF">2018-03-27T06:03:00Z</dcterms:created>
  <dcterms:modified xsi:type="dcterms:W3CDTF">2025-05-07T07:11:26Z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