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7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163231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07 мая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08 мая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восточный, юго-восточный 7-12 м/с.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-12°,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-восточный 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07877" y="230428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09245" y="33030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1684111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20075</TotalTime>
  <Words>609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3474</cp:revision>
  <cp:lastPrinted>2021-07-01T03:56:27Z</cp:lastPrinted>
  <dcterms:created xsi:type="dcterms:W3CDTF">2018-03-27T06:03:00Z</dcterms:created>
  <dcterms:modified xsi:type="dcterms:W3CDTF">2025-05-07T08:45:00Z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