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93674961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№127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юго-восточный с переходом на юго-западный 5-10 м/с. Температура воздуха ночью 13-15,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529018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4910</TotalTime>
  <Words>549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691</cp:revision>
  <cp:lastPrinted>2021-07-01T03:56:27Z</cp:lastPrinted>
  <dcterms:created xsi:type="dcterms:W3CDTF">2024-09-22T07:48:17Z</dcterms:created>
  <dcterms:modified xsi:type="dcterms:W3CDTF">2025-05-07T07:13:42Z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