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6C1542D-2DFF-4A5C-A782-80A5F89ACA3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3057762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BB552B-6AA8-424C-B32C-D8CCFEBB04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43A45-4447-472C-8CC4-3B72A0625EE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DBD925-CA23-4EDF-9655-75A5B554378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4BDB3A-EE83-4889-B18F-70BA004961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798CC-132D-4AA2-B780-EEFCB1C3A8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D56F68-6CB9-4E91-8AF4-6AF5D31E1F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9A572B-9EF2-4579-89FD-807BEC1FA6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67048C-8AD2-40FE-853A-AD1D500DC53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F851E-2315-4E0D-A326-E8CE599866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03E138-99D9-47E3-B9AA-E458B4C942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59087-9D64-4CED-9E4E-BE689B561E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04CDCF6-FF79-492B-A79B-8AB4CA61FE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127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07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мая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9175" y="149225"/>
            <a:ext cx="4948238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ма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 </a:t>
            </a:r>
            <a:r>
              <a:rPr lang="kk-KZ" sz="1100" dirty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 </a:t>
            </a:r>
            <a:r>
              <a:rPr lang="kk-KZ" sz="1100" dirty="0" smtClean="0">
                <a:solidFill>
                  <a:schemeClr val="tx1"/>
                </a:solidFill>
              </a:rPr>
              <a:t>юго-западный </a:t>
            </a:r>
            <a:r>
              <a:rPr lang="ru-RU" sz="1100" dirty="0">
                <a:solidFill>
                  <a:schemeClr val="tx1"/>
                </a:solidFill>
              </a:rPr>
              <a:t>3-8 м/с. Температура воздуха ночью </a:t>
            </a:r>
            <a:r>
              <a:rPr lang="en-US" sz="1100" dirty="0" smtClean="0">
                <a:solidFill>
                  <a:schemeClr val="tx1"/>
                </a:solidFill>
              </a:rPr>
              <a:t>16-18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 </a:t>
            </a:r>
            <a:r>
              <a:rPr lang="en-US" sz="1100" smtClean="0">
                <a:solidFill>
                  <a:schemeClr val="tx1"/>
                </a:solidFill>
              </a:rPr>
              <a:t>31-33</a:t>
            </a:r>
            <a:r>
              <a:rPr lang="kk-KZ" sz="110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</a:t>
            </a:r>
            <a:r>
              <a:rPr lang="en-US" sz="1100" dirty="0" smtClean="0">
                <a:solidFill>
                  <a:schemeClr val="tx1"/>
                </a:solidFill>
              </a:rPr>
              <a:t> 5-10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</a:t>
            </a:r>
            <a:r>
              <a:rPr lang="en-US" sz="1100" dirty="0" smtClean="0">
                <a:solidFill>
                  <a:schemeClr val="tx1"/>
                </a:solidFill>
              </a:rPr>
              <a:t>7-19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8836949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2452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95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08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ма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09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мая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07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мая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Канаева Б.К.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24785</TotalTime>
  <Words>724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5865</cp:revision>
  <cp:lastPrinted>2021-07-01T09:11:30Z</cp:lastPrinted>
  <dcterms:created xsi:type="dcterms:W3CDTF">2018-03-27T06:03:00Z</dcterms:created>
  <dcterms:modified xsi:type="dcterms:W3CDTF">2025-05-07T05:44:06Z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