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1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061660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08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юго-восточный 7-12 м/с. Температура воздуха ночью 12-14, днем 29-31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Ветер юго-западный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264690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мая, ночью 09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43639</TotalTime>
  <Words>647</Words>
  <Application>Microsoft Office PowerPoint</Application>
  <PresentationFormat>Лист A4 (210x297 мм)</PresentationFormat>
  <Paragraphs>93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6553</cp:revision>
  <cp:lastPrinted>2021-11-30T05:55:24Z</cp:lastPrinted>
  <dcterms:created xsi:type="dcterms:W3CDTF">2018-03-27T06:03:00Z</dcterms:created>
  <dcterms:modified xsi:type="dcterms:W3CDTF">2025-05-07T05:10:55Z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