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528" y="12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7562062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625371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06162"/>
            <a:ext cx="4759889" cy="2123658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днем дождь, гроза, град. Ветер северо-западный 9-14 м/с. Температура воздуха ночью 10-12, днем 25-27 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блачно, дождь,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временами сильный дождь,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гроза.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юго-восточный с переходом на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9-14, порывы 18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11-13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30302</TotalTime>
  <Words>607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5740</cp:revision>
  <cp:lastPrinted>2021-07-01T03:56:27Z</cp:lastPrinted>
  <dcterms:created xsi:type="dcterms:W3CDTF">2018-03-27T06:03:00Z</dcterms:created>
  <dcterms:modified xsi:type="dcterms:W3CDTF">2025-05-07T07:04:47Z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