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4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153859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463965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мая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Ветер западный 7-12 м/с. Температура воздуха ночью 13-15, днем 20-22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мая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юго-западный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2-7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жылы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28268</TotalTime>
  <Words>535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3854</cp:revision>
  <cp:lastPrinted>2021-10-15T03:50:29Z</cp:lastPrinted>
  <dcterms:created xsi:type="dcterms:W3CDTF">2018-03-27T06:03:00Z</dcterms:created>
  <dcterms:modified xsi:type="dcterms:W3CDTF">2025-05-07T06:40:31Z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