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>
        <p:scale>
          <a:sx n="106" d="100"/>
          <a:sy n="106" d="100"/>
        </p:scale>
        <p:origin x="2226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867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гроза, ночью временами сильный дождь. Ветер северо-западный 7-12 м/с. Температура воздуха ночью 12-14, 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47087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45384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5812</cp:revision>
  <cp:lastPrinted>2021-02-03T11:37:00Z</cp:lastPrinted>
  <dcterms:created xsi:type="dcterms:W3CDTF">2018-03-27T06:03:00Z</dcterms:created>
  <dcterms:modified xsi:type="dcterms:W3CDTF">2025-05-07T09:42:44Z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