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26695683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5-10 м/с. Температура воздуха ночью 11-13, днем 28-30 тепла.</a:t>
            </a:r>
          </a:p>
          <a:p>
            <a:pPr algn="r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08 мая по 08 ч. 09 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9-14, порывы 15-20 м/с. Температура воздуха ночью 13-15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0141116"/>
              </p:ext>
            </p:extLst>
          </p:nvPr>
        </p:nvGraphicFramePr>
        <p:xfrm>
          <a:off x="4953000" y="4094578"/>
          <a:ext cx="4643470" cy="20396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24841</TotalTime>
  <Words>602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4753</cp:revision>
  <cp:lastPrinted>2021-07-01T03:56:27Z</cp:lastPrinted>
  <dcterms:created xsi:type="dcterms:W3CDTF">2018-03-27T06:03:00Z</dcterms:created>
  <dcterms:modified xsi:type="dcterms:W3CDTF">2025-05-07T07:08:51Z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