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691943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1570" y="126553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5-10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7509" y="22265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07230" y="311285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388784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23732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3743</cp:revision>
  <cp:lastPrinted>2021-10-18T15:52:53Z</cp:lastPrinted>
  <dcterms:created xsi:type="dcterms:W3CDTF">2018-03-27T06:03:00Z</dcterms:created>
  <dcterms:modified xsi:type="dcterms:W3CDTF">2025-05-07T08:41:29Z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