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384" y="17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110737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№126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мая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мая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6423249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07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северо-западный 7-12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10-12,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23-25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altLang="ru-RU" sz="12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08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2-7 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11-13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Ищанов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30289</TotalTime>
  <Words>592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5739</cp:revision>
  <cp:lastPrinted>2021-07-01T03:56:27Z</cp:lastPrinted>
  <dcterms:created xsi:type="dcterms:W3CDTF">2018-03-27T06:03:00Z</dcterms:created>
  <dcterms:modified xsi:type="dcterms:W3CDTF">2025-05-06T06:02:20Z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