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24642118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7-12, порывы 15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07 мая по 08 ч. 08 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9-14,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мая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6144352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26841</TotalTime>
  <Words>603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4782</cp:revision>
  <cp:lastPrinted>2021-07-01T03:56:27Z</cp:lastPrinted>
  <dcterms:created xsi:type="dcterms:W3CDTF">2018-03-27T06:03:00Z</dcterms:created>
  <dcterms:modified xsi:type="dcterms:W3CDTF">2025-05-06T07:35:07Z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