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6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5990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556607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дождь, гроза. Ветер северо-западный 9-14 м/с. Температура воздуха ночью 12-14, днем 19-21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28269</TotalTime>
  <Words>601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3855</cp:revision>
  <cp:lastPrinted>2021-10-15T03:50:29Z</cp:lastPrinted>
  <dcterms:created xsi:type="dcterms:W3CDTF">2018-03-27T06:03:00Z</dcterms:created>
  <dcterms:modified xsi:type="dcterms:W3CDTF">2025-05-06T07:05:35Z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