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0575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м/с. Температура воздуха ночью 9-11,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днем 25-27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31225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43637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6551</cp:revision>
  <cp:lastPrinted>2021-11-30T05:55:24Z</cp:lastPrinted>
  <dcterms:created xsi:type="dcterms:W3CDTF">2018-03-27T06:03:00Z</dcterms:created>
  <dcterms:modified xsi:type="dcterms:W3CDTF">2025-05-06T06:30:21Z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