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69235856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47776044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юго-восточный, южный 6-           11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35-37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14088</TotalTime>
  <Words>630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3557</cp:revision>
  <cp:lastPrinted>2021-07-01T03:56:27Z</cp:lastPrinted>
  <dcterms:created xsi:type="dcterms:W3CDTF">2018-03-27T06:03:00Z</dcterms:created>
  <dcterms:modified xsi:type="dcterms:W3CDTF">2025-05-06T06:45:39Z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