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39407036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ru-RU" dirty="0"/>
                        <a:t>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06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06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          2-7 м/с. Температура воздуха ночью 12-14, днем 26-28 тепла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8" y="2273613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07, ночью 08 мая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en-US" sz="12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338808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sz="100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640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28</cp:revision>
  <dcterms:modified xsi:type="dcterms:W3CDTF">2025-05-06T08:35:22Z</dcterms:modified>
</cp:coreProperties>
</file>