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7" d="100"/>
          <a:sy n="77" d="100"/>
        </p:scale>
        <p:origin x="677"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4367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571855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03 мамыр с. 20-ден 04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 күші 9-14,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күндіз 15-17 жылы. </a:t>
            </a:r>
          </a:p>
          <a:p>
            <a:pPr algn="ctr"/>
            <a:r>
              <a:rPr lang="ru-RU" sz="1100" b="1" kern="1400" dirty="0">
                <a:latin typeface="Times New Roman" panose="02020603050405020304" pitchFamily="18" charset="0"/>
                <a:cs typeface="Times New Roman" panose="02020603050405020304" pitchFamily="18" charset="0"/>
              </a:rPr>
              <a:t>05</a:t>
            </a:r>
            <a:r>
              <a:rPr lang="ru-KZ" sz="1100" b="1" kern="1400">
                <a:latin typeface="Times New Roman" panose="02020603050405020304" pitchFamily="18" charset="0"/>
                <a:cs typeface="Times New Roman" panose="02020603050405020304" pitchFamily="18" charset="0"/>
              </a:rPr>
              <a:t> </a:t>
            </a:r>
            <a:r>
              <a:rPr lang="kk-KZ" sz="1100" b="1" kern="140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04 мамыр </a:t>
            </a:r>
            <a:r>
              <a:rPr lang="ru-RU" sz="1100" b="1" dirty="0">
                <a:latin typeface="Times New Roman" panose="02020603050405020304" pitchFamily="18" charset="0"/>
                <a:cs typeface="Times New Roman" panose="02020603050405020304" pitchFamily="18" charset="0"/>
              </a:rPr>
              <a:t>с. 20-ден 05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мамырда, түнде 05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40362</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6272</cp:revision>
  <cp:lastPrinted>2023-01-16T10:13:34Z</cp:lastPrinted>
  <dcterms:created xsi:type="dcterms:W3CDTF">2018-03-27T06:03:00Z</dcterms:created>
  <dcterms:modified xsi:type="dcterms:W3CDTF">2025-05-03T06:53:48Z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