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80269058"/>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10057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Оңтүстіктен, оңтүстік-батыстан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7-12, таңертең және күндіз екпіні 15 </a:t>
            </a:r>
            <a:r>
              <a:rPr lang="kk-KZ" altLang="ru-RU" sz="1200" dirty="0">
                <a:latin typeface="Times New Roman" panose="02020603050405020304" pitchFamily="18" charset="0"/>
                <a:cs typeface="Times New Roman" panose="02020603050405020304" pitchFamily="18" charset="0"/>
              </a:rPr>
              <a:t>м/с. Ауа температурасы </a:t>
            </a:r>
            <a:r>
              <a:rPr lang="kk-KZ" altLang="ru-RU" sz="1200" dirty="0" smtClean="0">
                <a:latin typeface="Times New Roman" panose="02020603050405020304" pitchFamily="18" charset="0"/>
                <a:cs typeface="Times New Roman" panose="02020603050405020304" pitchFamily="18" charset="0"/>
              </a:rPr>
              <a:t>түнде 9-11,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23-25 </a:t>
            </a:r>
            <a:r>
              <a:rPr lang="kk-KZ" altLang="ru-RU" sz="1200" dirty="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жылы.</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05 </a:t>
            </a:r>
            <a:r>
              <a:rPr lang="ru-RU" altLang="ru-RU" sz="1150" b="1" dirty="0" err="1" smtClean="0">
                <a:latin typeface="Times New Roman" panose="02020603050405020304" pitchFamily="18" charset="0"/>
                <a:cs typeface="Times New Roman" panose="02020603050405020304" pitchFamily="18" charset="0"/>
              </a:rPr>
              <a:t>мамырға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04 </a:t>
            </a:r>
            <a:r>
              <a:rPr lang="kk-KZ" sz="1150" b="1" dirty="0">
                <a:latin typeface="Times New Roman" panose="02020603050405020304" pitchFamily="18" charset="0"/>
                <a:cs typeface="Times New Roman" panose="02020603050405020304" pitchFamily="18" charset="0"/>
              </a:rPr>
              <a:t>мамыр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05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smtClean="0">
                <a:latin typeface="Times New Roman" panose="02020603050405020304" pitchFamily="18" charset="0"/>
                <a:cs typeface="Times New Roman" panose="02020603050405020304" pitchFamily="18" charset="0"/>
              </a:rPr>
              <a:t>Оңтүстік-шығыстан </a:t>
            </a:r>
            <a:r>
              <a:rPr lang="kk-KZ" altLang="ru-RU" sz="1200" dirty="0">
                <a:latin typeface="Times New Roman" panose="02020603050405020304" pitchFamily="18" charset="0"/>
                <a:cs typeface="Times New Roman" panose="02020603050405020304" pitchFamily="18" charset="0"/>
              </a:rPr>
              <a:t>жел </a:t>
            </a:r>
            <a:r>
              <a:rPr lang="kk-KZ" altLang="ru-RU" sz="1200" dirty="0" smtClean="0">
                <a:latin typeface="Times New Roman" panose="02020603050405020304" pitchFamily="18" charset="0"/>
                <a:cs typeface="Times New Roman" panose="02020603050405020304" pitchFamily="18" charset="0"/>
              </a:rPr>
              <a:t>соғады, </a:t>
            </a:r>
            <a:r>
              <a:rPr lang="kk-KZ" altLang="ru-RU" sz="1200" dirty="0">
                <a:latin typeface="Times New Roman" panose="02020603050405020304" pitchFamily="18" charset="0"/>
                <a:cs typeface="Times New Roman" panose="02020603050405020304" pitchFamily="18" charset="0"/>
              </a:rPr>
              <a:t>күші 9-14 </a:t>
            </a:r>
            <a:r>
              <a:rPr lang="kk-KZ" altLang="ru-RU" sz="1200" dirty="0" smtClean="0">
                <a:latin typeface="Times New Roman" panose="02020603050405020304" pitchFamily="18" charset="0"/>
                <a:cs typeface="Times New Roman" panose="02020603050405020304" pitchFamily="18" charset="0"/>
              </a:rPr>
              <a:t>м/с.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smtClean="0">
                <a:latin typeface="Times New Roman" panose="02020603050405020304" pitchFamily="18" charset="0"/>
                <a:cs typeface="Times New Roman" panose="02020603050405020304" pitchFamily="18" charset="0"/>
              </a:rPr>
              <a:t>6-8 </a:t>
            </a:r>
            <a:r>
              <a:rPr lang="kk-KZ" altLang="ru-RU" sz="1200" dirty="0">
                <a:latin typeface="Times New Roman" panose="02020603050405020304" pitchFamily="18" charset="0"/>
                <a:cs typeface="Times New Roman" panose="02020603050405020304" pitchFamily="18" charset="0"/>
              </a:rPr>
              <a:t>градус 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6112854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387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2.416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1.293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1217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0.243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0.168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26478</TotalTime>
  <Words>606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4827</cp:revision>
  <cp:lastPrinted>2021-07-01T07:38:07Z</cp:lastPrinted>
  <dcterms:created xsi:type="dcterms:W3CDTF">2018-03-27T06:03:00Z</dcterms:created>
  <dcterms:modified xsi:type="dcterms:W3CDTF">2025-05-03T08:06:42Z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