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0817294"/>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ауа-райы </a:t>
            </a:r>
            <a:r>
              <a:rPr lang="kk-KZ" altLang="ru-RU" sz="1200" b="1" dirty="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оңтүстік-батыстан жел соғады, күші 7-12, таңертең және күндіз екпіні 15 м/с. Ауа температурасы түнде 9-11, күндіз 23-25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05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05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smtClean="0">
                <a:latin typeface="Times New Roman" panose="02020603050405020304" pitchFamily="18" charset="0"/>
                <a:cs typeface="Times New Roman" panose="02020603050405020304" pitchFamily="18" charset="0"/>
              </a:rPr>
              <a:t>Оңтүстік-шығыстан </a:t>
            </a:r>
            <a:r>
              <a:rPr lang="kk-KZ" altLang="ru-RU" sz="1200" dirty="0">
                <a:latin typeface="Times New Roman" panose="02020603050405020304" pitchFamily="18" charset="0"/>
                <a:cs typeface="Times New Roman" panose="02020603050405020304" pitchFamily="18" charset="0"/>
              </a:rPr>
              <a:t>жел соғады, күші 9-14 м/с. Ауа температурасы түнде 6-8 градус жылы.</a:t>
            </a: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rgbClr val="FF0000"/>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a:t>
            </a:r>
            <a:r>
              <a:rPr lang="kk-KZ" altLang="en-US" sz="1200" b="1"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9786089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2940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24575</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4727</cp:revision>
  <cp:lastPrinted>2021-07-01T03:56:27Z</cp:lastPrinted>
  <dcterms:created xsi:type="dcterms:W3CDTF">2018-03-27T06:03:00Z</dcterms:created>
  <dcterms:modified xsi:type="dcterms:W3CDTF">2025-05-03T08:06:31Z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