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02"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88835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12</a:t>
                      </a:r>
                      <a:r>
                        <a:rPr lang="ru-RU" altLang="x-none" sz="1600" b="1" i="1" dirty="0">
                          <a:solidFill>
                            <a:srgbClr val="002060"/>
                          </a:solidFill>
                          <a:latin typeface="Times New Roman" panose="02020603050405020304" pitchFamily="18" charset="0"/>
                          <a:cs typeface="Times New Roman" panose="02020603050405020304" pitchFamily="18" charset="0"/>
                        </a:rPr>
                        <a:t>3</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883316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04 </a:t>
            </a:r>
            <a:r>
              <a:rPr lang="ru-RU" altLang="ru-RU" sz="1100" b="1" dirty="0" err="1" smtClean="0">
                <a:latin typeface="Times New Roman" panose="02020603050405020304" pitchFamily="18" charset="0"/>
                <a:cs typeface="Times New Roman" panose="02020603050405020304" pitchFamily="18" charset="0"/>
              </a:rPr>
              <a:t>мамырға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03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04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24-26 </a:t>
            </a:r>
            <a:r>
              <a:rPr lang="kk-KZ" sz="1100" dirty="0">
                <a:solidFill>
                  <a:prstClr val="black"/>
                </a:solidFill>
                <a:latin typeface="Times New Roman" pitchFamily="18" charset="0"/>
                <a:cs typeface="Times New Roman" pitchFamily="18" charset="0"/>
              </a:rPr>
              <a:t>жылы.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05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04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05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30434</TotalTime>
  <Words>583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3898</cp:revision>
  <cp:lastPrinted>2021-07-01T07:38:07Z</cp:lastPrinted>
  <dcterms:created xsi:type="dcterms:W3CDTF">2018-03-27T06:03:00Z</dcterms:created>
  <dcterms:modified xsi:type="dcterms:W3CDTF">2025-05-03T06:56:52Z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