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7" d="100"/>
          <a:sy n="77" d="100"/>
        </p:scale>
        <p:origin x="67" y="86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n-lt"/>
        <a:ea typeface="+mn-ea"/>
        <a:cs typeface="+mn-cs"/>
        <a:sym typeface="Calibri"/>
      </a:defRPr>
    </a:lvl1pPr>
    <a:lvl2pPr indent="228600" defTabSz="941387" latinLnBrk="0">
      <a:defRPr sz="1200">
        <a:latin typeface="+mn-lt"/>
        <a:ea typeface="+mn-ea"/>
        <a:cs typeface="+mn-cs"/>
        <a:sym typeface="Calibri"/>
      </a:defRPr>
    </a:lvl2pPr>
    <a:lvl3pPr indent="457200" defTabSz="941387" latinLnBrk="0">
      <a:defRPr sz="1200">
        <a:latin typeface="+mn-lt"/>
        <a:ea typeface="+mn-ea"/>
        <a:cs typeface="+mn-cs"/>
        <a:sym typeface="Calibri"/>
      </a:defRPr>
    </a:lvl3pPr>
    <a:lvl4pPr indent="685800" defTabSz="941387" latinLnBrk="0">
      <a:defRPr sz="1200">
        <a:latin typeface="+mn-lt"/>
        <a:ea typeface="+mn-ea"/>
        <a:cs typeface="+mn-cs"/>
        <a:sym typeface="Calibri"/>
      </a:defRPr>
    </a:lvl4pPr>
    <a:lvl5pPr indent="914400" defTabSz="941387" latinLnBrk="0">
      <a:defRPr sz="1200">
        <a:latin typeface="+mn-lt"/>
        <a:ea typeface="+mn-ea"/>
        <a:cs typeface="+mn-cs"/>
        <a:sym typeface="Calibri"/>
      </a:defRPr>
    </a:lvl5pPr>
    <a:lvl6pPr indent="1143000" defTabSz="941387" latinLnBrk="0">
      <a:defRPr sz="1200">
        <a:latin typeface="+mn-lt"/>
        <a:ea typeface="+mn-ea"/>
        <a:cs typeface="+mn-cs"/>
        <a:sym typeface="Calibri"/>
      </a:defRPr>
    </a:lvl6pPr>
    <a:lvl7pPr indent="1371600" defTabSz="941387" latinLnBrk="0">
      <a:defRPr sz="1200">
        <a:latin typeface="+mn-lt"/>
        <a:ea typeface="+mn-ea"/>
        <a:cs typeface="+mn-cs"/>
        <a:sym typeface="Calibri"/>
      </a:defRPr>
    </a:lvl7pPr>
    <a:lvl8pPr indent="1600200" defTabSz="941387" latinLnBrk="0">
      <a:defRPr sz="1200">
        <a:latin typeface="+mn-lt"/>
        <a:ea typeface="+mn-ea"/>
        <a:cs typeface="+mn-cs"/>
        <a:sym typeface="Calibri"/>
      </a:defRPr>
    </a:lvl8pPr>
    <a:lvl9pPr indent="1828800" defTabSz="941387" latinLnBrk="0">
      <a:defRPr sz="1200">
        <a:latin typeface="+mn-lt"/>
        <a:ea typeface="+mn-ea"/>
        <a:cs typeface="+mn-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81" y="6414762"/>
            <a:ext cx="258620" cy="248301"/>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5pPr>
      <a:lvl6pPr marL="0" marR="0" indent="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n-lt"/>
          <a:ea typeface="+mn-ea"/>
          <a:cs typeface="+mn-cs"/>
          <a:sym typeface="Calibri"/>
        </a:defRPr>
      </a:lvl6pPr>
      <a:lvl7pPr marL="0" marR="0" indent="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n-lt"/>
          <a:ea typeface="+mn-ea"/>
          <a:cs typeface="+mn-cs"/>
          <a:sym typeface="Calibri"/>
        </a:defRPr>
      </a:lvl7pPr>
      <a:lvl8pPr marL="0" marR="0" indent="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n-lt"/>
          <a:ea typeface="+mn-ea"/>
          <a:cs typeface="+mn-cs"/>
          <a:sym typeface="Calibri"/>
        </a:defRPr>
      </a:lvl8pPr>
      <a:lvl9pPr marL="0" marR="0" indent="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n-lt"/>
          <a:ea typeface="+mn-ea"/>
          <a:cs typeface="+mn-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3"/>
            <a:ext cx="15876" cy="6624645"/>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5"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a:solidFill>
                            <a:srgbClr val="002060"/>
                          </a:solidFill>
                          <a:latin typeface="Times New Roman"/>
                          <a:ea typeface="Times New Roman"/>
                          <a:cs typeface="Times New Roman"/>
                          <a:sym typeface="Times New Roman"/>
                        </a:rP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3" y="215898"/>
            <a:ext cx="4732980" cy="6818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23378514"/>
              </p:ext>
            </p:extLst>
          </p:nvPr>
        </p:nvGraphicFramePr>
        <p:xfrm>
          <a:off x="307975" y="2500309"/>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123</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0</a:t>
                      </a:r>
                      <a:r>
                        <a:rPr lang="kk-KZ" dirty="0"/>
                        <a:t>3</a:t>
                      </a:r>
                      <a:r>
                        <a:rPr dirty="0"/>
                        <a:t> </a:t>
                      </a:r>
                      <a:r>
                        <a:rPr dirty="0" err="1"/>
                        <a:t>мамы</a:t>
                      </a:r>
                      <a:r>
                        <a:rPr lang="ru-RU" dirty="0"/>
                        <a:t>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5"/>
            <a:ext cx="4710749" cy="21236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04</a:t>
            </a:r>
            <a:r>
              <a:rPr lang="en-US"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 </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03 </a:t>
            </a:r>
            <a:r>
              <a:rPr lang="ru-RU" altLang="ru-RU" sz="1200" b="1" dirty="0" err="1">
                <a:latin typeface="Times New Roman" pitchFamily="18" charset="0"/>
                <a:cs typeface="Times New Roman" pitchFamily="18" charset="0"/>
              </a:rPr>
              <a:t>мамыр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04 </a:t>
            </a:r>
            <a:r>
              <a:rPr lang="ru-RU" altLang="ru-RU" sz="1200" b="1" dirty="0" err="1">
                <a:latin typeface="Times New Roman" pitchFamily="18" charset="0"/>
                <a:cs typeface="Times New Roman" pitchFamily="18" charset="0"/>
              </a:rPr>
              <a:t>мамыр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8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күндіз жаңбыр, найзағай, бұршақ күтіледі. Оңтүстіктен соғатын желдің бағыты солтүстік-батысқа ауысады,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екпіні</a:t>
            </a:r>
            <a:r>
              <a:rPr lang="ru-RU" altLang="ru-RU" sz="1200" dirty="0">
                <a:latin typeface="Times New Roman" panose="02020603050405020304" pitchFamily="18" charset="0"/>
                <a:cs typeface="Times New Roman" panose="02020603050405020304" pitchFamily="18" charset="0"/>
              </a:rPr>
              <a:t> 15-20 м/с. </a:t>
            </a:r>
            <a:r>
              <a:rPr lang="kk-KZ" sz="1200" dirty="0">
                <a:latin typeface="Times New Roman" pitchFamily="18" charset="0"/>
                <a:cs typeface="Times New Roman" pitchFamily="18" charset="0"/>
              </a:rPr>
              <a:t>Ауа температурасы түнде 10-12 градус жылы, күндіз 22-24 градус жылы.</a:t>
            </a: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05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 </a:t>
            </a: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04 мамыр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kk-KZ" sz="1200" b="1" dirty="0">
                <a:latin typeface="Times New Roman" pitchFamily="18" charset="0"/>
                <a:cs typeface="Times New Roman" pitchFamily="18" charset="0"/>
              </a:rPr>
              <a:t>05 мамыр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8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Солтүстік-батыстан, батыстан жел соғады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5-7 градус жылы.</a:t>
            </a:r>
          </a:p>
        </p:txBody>
      </p:sp>
      <p:graphicFrame>
        <p:nvGraphicFramePr>
          <p:cNvPr id="27" name="Table"/>
          <p:cNvGraphicFramePr/>
          <p:nvPr>
            <p:extLst>
              <p:ext uri="{D42A27DB-BD31-4B8C-83A1-F6EECF244321}">
                <p14:modId xmlns:p14="http://schemas.microsoft.com/office/powerpoint/2010/main" val="330133165"/>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a:t>
                      </a:r>
                      <a:r>
                        <a:rPr lang="ru-RU" sz="900" dirty="0">
                          <a:latin typeface="Times New Roman"/>
                          <a:ea typeface="Times New Roman"/>
                          <a:cs typeface="Times New Roman"/>
                          <a:sym typeface="Times New Roman"/>
                        </a:rPr>
                        <a:t>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a:t>
                      </a:r>
                      <a:r>
                        <a:rPr lang="ru-RU" sz="900" dirty="0">
                          <a:latin typeface="Times New Roman"/>
                          <a:ea typeface="Times New Roman"/>
                          <a:cs typeface="Times New Roman"/>
                          <a:sym typeface="Times New Roman"/>
                        </a:rPr>
                        <a:t>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9</a:t>
                      </a:r>
                      <a:r>
                        <a:rPr lang="ru-RU" sz="900" dirty="0">
                          <a:latin typeface="Times New Roman"/>
                          <a:ea typeface="Times New Roman"/>
                          <a:cs typeface="Times New Roman"/>
                          <a:sym typeface="Times New Roman"/>
                        </a:rPr>
                        <a:t>42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5</a:t>
                      </a:r>
                      <a:r>
                        <a:rPr lang="ru-RU" sz="900" dirty="0">
                          <a:latin typeface="Times New Roman"/>
                          <a:ea typeface="Times New Roman"/>
                          <a:cs typeface="Times New Roman"/>
                          <a:sym typeface="Times New Roman"/>
                        </a:rPr>
                        <a:t>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6</a:t>
                      </a:r>
                      <a:r>
                        <a:rPr lang="ru-RU" sz="900" dirty="0">
                          <a:latin typeface="Times New Roman"/>
                          <a:ea typeface="Times New Roman"/>
                          <a:cs typeface="Times New Roman"/>
                          <a:sym typeface="Times New Roman"/>
                        </a:rPr>
                        <a:t>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2"/>
            <a:ext cx="4766310" cy="4659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0</a:t>
            </a:r>
            <a:r>
              <a:rPr lang="kk-KZ" dirty="0"/>
              <a:t>3</a:t>
            </a:r>
            <a:r>
              <a:rPr dirty="0"/>
              <a:t> </a:t>
            </a:r>
            <a:r>
              <a:rPr dirty="0" err="1"/>
              <a:t>мамыр</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1263" y="2287172"/>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180975"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Жалпы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қала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бойынша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ауаның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деңгейінің</a:t>
            </a:r>
            <a:r>
              <a:rPr lang="ru-RU" sz="1200"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төмен</a:t>
            </a:r>
            <a:r>
              <a:rPr lang="ru-RU" sz="1200" b="1"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күтілуде</a:t>
            </a:r>
            <a:r>
              <a:rPr lang="ru-RU" sz="1200" dirty="0">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3" name="TextBox 13">
            <a:extLst>
              <a:ext uri="{FF2B5EF4-FFF2-40B4-BE49-F238E27FC236}">
                <a16:creationId xmlns:a16="http://schemas.microsoft.com/office/drawing/2014/main" id="{DE254EF1-DD1E-4691-AB4A-042989F0A88E}"/>
              </a:ext>
            </a:extLst>
          </p:cNvPr>
          <p:cNvSpPr txBox="1">
            <a:spLocks noChangeArrowheads="1"/>
          </p:cNvSpPr>
          <p:nvPr/>
        </p:nvSpPr>
        <p:spPr bwMode="hidden">
          <a:xfrm>
            <a:off x="4973637" y="3302000"/>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3"/>
            <a:ext cx="15876" cy="6624645"/>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3" y="1816100"/>
            <a:ext cx="4710755" cy="275196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599"/>
            <a:ext cx="4732974" cy="4659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59" y="4357686"/>
            <a:ext cx="4369226" cy="1128138"/>
            <a:chOff x="-1" y="-1"/>
            <a:chExt cx="4369225" cy="1128137"/>
          </a:xfrm>
        </p:grpSpPr>
        <p:sp>
          <p:nvSpPr>
            <p:cNvPr id="36" name="Астана қ., Мәңгілік ел даңғылы, 11/1"/>
            <p:cNvSpPr txBox="1"/>
            <p:nvPr/>
          </p:nvSpPr>
          <p:spPr>
            <a:xfrm>
              <a:off x="-2" y="330895"/>
              <a:ext cx="2085536" cy="79724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5" y="-2"/>
              <a:ext cx="4199009" cy="84696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4"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sz="1200" dirty="0" err="1">
                <a:latin typeface="Times New Roman"/>
                <a:ea typeface="Times New Roman"/>
                <a:cs typeface="Times New Roman"/>
                <a:sym typeface="Times New Roman"/>
              </a:rPr>
              <a:t>Туяк</a:t>
            </a:r>
            <a:r>
              <a:rPr sz="1200" dirty="0">
                <a:latin typeface="Times New Roman"/>
                <a:ea typeface="Times New Roman"/>
                <a:cs typeface="Times New Roman"/>
                <a:sym typeface="Times New Roman"/>
              </a:rPr>
              <a:t> С. /</a:t>
            </a:r>
            <a:r>
              <a:rPr lang="kk-KZ" sz="1200" dirty="0">
                <a:latin typeface="Times New Roman"/>
                <a:ea typeface="Times New Roman"/>
                <a:cs typeface="Times New Roman"/>
                <a:sym typeface="Times New Roman"/>
              </a:rPr>
              <a:t>Сахан</a:t>
            </a:r>
            <a:r>
              <a:rPr lang="ru-RU" sz="1200" dirty="0" err="1">
                <a:latin typeface="Times New Roman"/>
                <a:ea typeface="Times New Roman"/>
                <a:cs typeface="Times New Roman"/>
                <a:sym typeface="Times New Roman"/>
              </a:rPr>
              <a:t>ова</a:t>
            </a:r>
            <a:r>
              <a:rPr lang="ru-RU" sz="1200" dirty="0">
                <a:latin typeface="Times New Roman"/>
                <a:ea typeface="Times New Roman"/>
                <a:cs typeface="Times New Roman"/>
                <a:sym typeface="Times New Roman"/>
              </a:rPr>
              <a:t> А. </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59"/>
            <a:ext cx="4712340" cy="34842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75098608"/>
              </p:ext>
            </p:extLst>
          </p:nvPr>
        </p:nvGraphicFramePr>
        <p:xfrm>
          <a:off x="5167312" y="5245862"/>
          <a:ext cx="4035422" cy="975712"/>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563022">
                <a:tc>
                  <a:txBody>
                    <a:bodyPr/>
                    <a:lstStyle/>
                    <a:p>
                      <a:pPr algn="l">
                        <a:defRPr sz="800">
                          <a:latin typeface="Times New Roman"/>
                          <a:ea typeface="Times New Roman"/>
                          <a:cs typeface="Times New Roman"/>
                          <a:sym typeface="Times New Roman"/>
                        </a:defRPr>
                      </a:pPr>
                      <a:endParaRPr dirty="0"/>
                    </a:p>
                    <a:p>
                      <a:pPr algn="l">
                        <a:defRPr sz="800">
                          <a:latin typeface="Times New Roman"/>
                          <a:ea typeface="Times New Roman"/>
                          <a:cs typeface="Times New Roman"/>
                          <a:sym typeface="Times New Roman"/>
                        </a:defRPr>
                      </a:pPr>
                      <a:endParaRPr dirty="0"/>
                    </a:p>
                    <a:p>
                      <a:pPr algn="l">
                        <a:defRPr sz="800">
                          <a:latin typeface="Times New Roman"/>
                          <a:ea typeface="Times New Roman"/>
                          <a:cs typeface="Times New Roman"/>
                          <a:sym typeface="Times New Roman"/>
                        </a:defRPr>
                      </a:pPr>
                      <a:r>
                        <a:rPr dirty="0" err="1"/>
                        <a:t>Астана</a:t>
                      </a:r>
                      <a:r>
                        <a:rPr dirty="0"/>
                        <a:t> </a:t>
                      </a:r>
                      <a:r>
                        <a:rPr dirty="0" err="1"/>
                        <a:t>қаласы</a:t>
                      </a:r>
                      <a:r>
                        <a:rPr dirty="0"/>
                        <a:t>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412690">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Helvetica"/>
        <a:ea typeface="Helvetica"/>
        <a:cs typeface="Helvetica"/>
      </a:majorFont>
      <a:minorFont>
        <a:latin typeface="Calibri"/>
        <a:ea typeface="Calibri"/>
        <a:cs typeface="Calibri"/>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Helvetica"/>
        <a:ea typeface="Helvetica"/>
        <a:cs typeface="Helvetica"/>
      </a:majorFont>
      <a:minorFont>
        <a:latin typeface="Calibri"/>
        <a:ea typeface="Calibri"/>
        <a:cs typeface="Calibri"/>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115</TotalTime>
  <Words>690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cp:lastModifiedBy>Corobor4</cp:lastModifiedBy>
  <cp:revision>10</cp:revision>
  <dcterms:modified xsi:type="dcterms:W3CDTF">2025-05-03T07:28:43Z</dcterms:modified>
</cp:coreProperties>
</file>