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05" d="100"/>
          <a:sy n="105" d="100"/>
        </p:scale>
        <p:origin x="-22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6516492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5362885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0,526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ru-RU" sz="1200" kern="1400" dirty="0" err="1" smtClean="0">
                <a:latin typeface="Times New Roman"/>
                <a:ea typeface="Times New Roman"/>
              </a:rPr>
              <a:t>Ашық</a:t>
            </a:r>
            <a:r>
              <a:rPr lang="ru-RU" sz="1200" kern="1400" dirty="0">
                <a:latin typeface="Times New Roman"/>
                <a:ea typeface="Times New Roman"/>
              </a:rPr>
              <a:t>, </a:t>
            </a:r>
            <a:r>
              <a:rPr lang="ru-RU" sz="1200" kern="1400" dirty="0" err="1">
                <a:latin typeface="Times New Roman"/>
                <a:ea typeface="Times New Roman"/>
              </a:rPr>
              <a:t>жауын-шашынсыз</a:t>
            </a:r>
            <a:r>
              <a:rPr lang="ru-RU" sz="1200" kern="1400" dirty="0">
                <a:latin typeface="Times New Roman"/>
                <a:ea typeface="Times New Roman"/>
              </a:rPr>
              <a:t>. </a:t>
            </a:r>
            <a:r>
              <a:rPr lang="ru-RU" sz="1200" kern="1400" dirty="0" err="1">
                <a:latin typeface="Times New Roman"/>
                <a:ea typeface="Times New Roman"/>
              </a:rPr>
              <a:t>Солтүстік-батыстан</a:t>
            </a:r>
            <a:r>
              <a:rPr lang="ru-RU" sz="1200" kern="1400" dirty="0">
                <a:latin typeface="Times New Roman"/>
                <a:ea typeface="Times New Roman"/>
              </a:rPr>
              <a:t> </a:t>
            </a:r>
            <a:r>
              <a:rPr lang="ru-RU" sz="1200" kern="1400" dirty="0" err="1">
                <a:latin typeface="Times New Roman"/>
                <a:ea typeface="Times New Roman"/>
              </a:rPr>
              <a:t>оңтүстік-батысқа</a:t>
            </a:r>
            <a:r>
              <a:rPr lang="ru-RU" sz="1200" kern="1400" dirty="0">
                <a:latin typeface="Times New Roman"/>
                <a:ea typeface="Times New Roman"/>
              </a:rPr>
              <a:t> </a:t>
            </a:r>
            <a:r>
              <a:rPr lang="ru-RU" sz="1200" kern="1400" dirty="0" err="1">
                <a:latin typeface="Times New Roman"/>
                <a:ea typeface="Times New Roman"/>
              </a:rPr>
              <a:t>ауысып</a:t>
            </a:r>
            <a:r>
              <a:rPr lang="ru-RU" sz="1200" kern="1400" dirty="0">
                <a:latin typeface="Times New Roman"/>
                <a:ea typeface="Times New Roman"/>
              </a:rPr>
              <a:t>  </a:t>
            </a:r>
            <a:r>
              <a:rPr lang="ru-RU" sz="1200" kern="1400" dirty="0" err="1">
                <a:latin typeface="Times New Roman"/>
                <a:ea typeface="Times New Roman"/>
              </a:rPr>
              <a:t>жел</a:t>
            </a:r>
            <a:r>
              <a:rPr lang="ru-RU" sz="1200" kern="1400" dirty="0">
                <a:latin typeface="Times New Roman"/>
                <a:ea typeface="Times New Roman"/>
              </a:rPr>
              <a:t> </a:t>
            </a:r>
            <a:r>
              <a:rPr lang="ru-RU" sz="1200" kern="1400" dirty="0" err="1">
                <a:latin typeface="Times New Roman"/>
                <a:ea typeface="Times New Roman"/>
              </a:rPr>
              <a:t>соғады</a:t>
            </a:r>
            <a:r>
              <a:rPr lang="ru-RU" sz="1200" kern="1400" dirty="0">
                <a:latin typeface="Times New Roman"/>
                <a:ea typeface="Times New Roman"/>
              </a:rPr>
              <a:t>, </a:t>
            </a:r>
            <a:r>
              <a:rPr lang="ru-RU" sz="1200" kern="1400" dirty="0" err="1">
                <a:latin typeface="Times New Roman"/>
                <a:ea typeface="Times New Roman"/>
              </a:rPr>
              <a:t>күші</a:t>
            </a:r>
            <a:r>
              <a:rPr lang="ru-RU" sz="1200" kern="1400" dirty="0">
                <a:latin typeface="Times New Roman"/>
                <a:ea typeface="Times New Roman"/>
              </a:rPr>
              <a:t> 3-8 м/с. </a:t>
            </a:r>
            <a:r>
              <a:rPr lang="ru-RU" sz="1200" kern="1400" dirty="0" err="1">
                <a:latin typeface="Times New Roman"/>
                <a:ea typeface="Times New Roman"/>
              </a:rPr>
              <a:t>Ауа</a:t>
            </a:r>
            <a:r>
              <a:rPr lang="ru-RU" sz="1200" kern="1400" dirty="0">
                <a:latin typeface="Times New Roman"/>
                <a:ea typeface="Times New Roman"/>
              </a:rPr>
              <a:t> </a:t>
            </a:r>
            <a:r>
              <a:rPr lang="ru-RU" sz="1200" kern="1400" dirty="0" err="1">
                <a:latin typeface="Times New Roman"/>
                <a:ea typeface="Times New Roman"/>
              </a:rPr>
              <a:t>температурасы</a:t>
            </a:r>
            <a:r>
              <a:rPr lang="ru-RU" sz="1200" kern="1400" dirty="0">
                <a:latin typeface="Times New Roman"/>
                <a:ea typeface="Times New Roman"/>
              </a:rPr>
              <a:t> </a:t>
            </a:r>
            <a:r>
              <a:rPr lang="ru-RU" sz="1200" kern="1400" dirty="0" err="1">
                <a:latin typeface="Times New Roman"/>
                <a:ea typeface="Times New Roman"/>
              </a:rPr>
              <a:t>түнде</a:t>
            </a:r>
            <a:r>
              <a:rPr lang="ru-RU" sz="1200" kern="1400" dirty="0">
                <a:latin typeface="Times New Roman"/>
                <a:ea typeface="Times New Roman"/>
              </a:rPr>
              <a:t> 8-10, </a:t>
            </a:r>
            <a:r>
              <a:rPr lang="ru-RU" sz="1200" kern="1400" dirty="0" err="1">
                <a:latin typeface="Times New Roman"/>
                <a:ea typeface="Times New Roman"/>
              </a:rPr>
              <a:t>күндіз</a:t>
            </a:r>
            <a:r>
              <a:rPr lang="ru-RU" sz="1200" kern="1400" dirty="0">
                <a:latin typeface="Times New Roman"/>
                <a:ea typeface="Times New Roman"/>
              </a:rPr>
              <a:t> 22-24 </a:t>
            </a:r>
            <a:r>
              <a:rPr lang="ru-RU" sz="1200" kern="1400" dirty="0" err="1">
                <a:latin typeface="Times New Roman"/>
                <a:ea typeface="Times New Roman"/>
              </a:rPr>
              <a:t>жылы</a:t>
            </a:r>
            <a:r>
              <a:rPr lang="ru-RU"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мамыр</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  </a:t>
            </a:r>
            <a:r>
              <a:rPr lang="kk-KZ" sz="1200" kern="1400" dirty="0" smtClean="0">
                <a:latin typeface="Times New Roman"/>
                <a:ea typeface="Times New Roman"/>
              </a:rPr>
              <a:t>жауын-шашынсыз. </a:t>
            </a:r>
            <a:r>
              <a:rPr lang="kk-KZ" sz="1200" kern="1400" dirty="0" smtClean="0">
                <a:latin typeface="Times New Roman"/>
                <a:ea typeface="Times New Roman"/>
              </a:rPr>
              <a:t>Солтүстік-шығыстан, шығыстан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10-12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05 </a:t>
            </a:r>
            <a:r>
              <a:rPr lang="ru-RU" sz="1150" b="1" dirty="0" err="1" smtClean="0">
                <a:solidFill>
                  <a:schemeClr val="tx1"/>
                </a:solidFill>
                <a:latin typeface="Times New Roman" panose="02020603050405020304" pitchFamily="18" charset="0"/>
                <a:cs typeface="Times New Roman" panose="02020603050405020304" pitchFamily="18" charset="0"/>
              </a:rPr>
              <a:t>мамыр</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kk-KZ"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26815</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4537</cp:revision>
  <cp:lastPrinted>2023-02-06T06:57:51Z</cp:lastPrinted>
  <dcterms:created xsi:type="dcterms:W3CDTF">2018-03-27T06:03:00Z</dcterms:created>
  <dcterms:modified xsi:type="dcterms:W3CDTF">2025-05-03T06:49:58Z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