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1435168"/>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03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03 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04 мамыр 2025 ж. сағ. 20-дейін</a:t>
            </a:r>
          </a:p>
          <a:p>
            <a:pPr lvl="0" algn="just"/>
            <a:r>
              <a:rPr lang="kk-KZ" sz="1200" dirty="0">
                <a:latin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түнде </a:t>
            </a:r>
            <a:r>
              <a:rPr lang="kk-KZ" sz="1200" kern="900" dirty="0" smtClean="0">
                <a:solidFill>
                  <a:srgbClr val="000000"/>
                </a:solidFill>
                <a:latin typeface="Times New Roman" panose="02020603050405020304" pitchFamily="18" charset="0"/>
                <a:ea typeface="Times New Roman" panose="02020603050405020304" pitchFamily="18" charset="0"/>
              </a:rPr>
              <a:t>жаңбыр,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бұршақ.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соғатын жел солтүстік-батысқа </a:t>
            </a:r>
            <a:r>
              <a:rPr lang="kk-KZ" sz="1200" dirty="0" smtClean="0">
                <a:latin typeface="Times New Roman" panose="02020603050405020304" pitchFamily="18" charset="0"/>
                <a:cs typeface="Times New Roman" panose="02020603050405020304" pitchFamily="18" charset="0"/>
              </a:rPr>
              <a:t>ауысады, күші</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екпіні </a:t>
            </a:r>
            <a:r>
              <a:rPr lang="kk-KZ" sz="1200" kern="900" dirty="0" smtClean="0">
                <a:solidFill>
                  <a:srgbClr val="000000"/>
                </a:solidFill>
                <a:latin typeface="Times New Roman" panose="02020603050405020304" pitchFamily="18" charset="0"/>
                <a:ea typeface="Times New Roman" panose="02020603050405020304" pitchFamily="18" charset="0"/>
              </a:rPr>
              <a:t>15-20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05 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04 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05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3-5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682410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04 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23599</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4722</cp:revision>
  <cp:lastPrinted>2021-07-01T07:38:07Z</cp:lastPrinted>
  <dcterms:created xsi:type="dcterms:W3CDTF">2018-03-27T06:03:00Z</dcterms:created>
  <dcterms:modified xsi:type="dcterms:W3CDTF">2025-05-03T06:57:02Z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