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097361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04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03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04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түнде кей уақыттарда жаңбыр жауады. Солтүстік-батыстан жел соғады, күші 7-12 м/с. Ауа температурасы түнде 6-8, күндіз 18-20 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05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04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Оңтүстік-шығыстан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1338828"/>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04 мамыр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endParaRPr lang="ru-RU" sz="1150" dirty="0" smtClean="0">
              <a:solidFill>
                <a:schemeClr val="tx1"/>
              </a:solidFill>
              <a:latin typeface="Times New Roman" panose="02020603050405020304" pitchFamily="18" charset="0"/>
              <a:cs typeface="Times New Roman" panose="02020603050405020304" pitchFamily="18" charset="0"/>
            </a:endParaRPr>
          </a:p>
          <a:p>
            <a:pPr indent="185738" algn="just"/>
            <a:r>
              <a:rPr lang="kk-KZ" sz="1150" dirty="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a:solidFill>
                  <a:schemeClr val="tx1"/>
                </a:solidFill>
                <a:latin typeface="Times New Roman" panose="02020603050405020304" pitchFamily="18" charset="0"/>
                <a:cs typeface="Times New Roman" panose="02020603050405020304" pitchFamily="18" charset="0"/>
              </a:rPr>
              <a:t>мамырда түнде </a:t>
            </a: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етеді</a:t>
            </a:r>
            <a:endParaRPr lang="ru-RU" sz="1150" dirty="0">
              <a:solidFill>
                <a:schemeClr val="tx1"/>
              </a:solidFill>
              <a:latin typeface="Times New Roman" panose="02020603050405020304" pitchFamily="18" charset="0"/>
              <a:cs typeface="Times New Roman" panose="02020603050405020304" pitchFamily="18" charset="0"/>
            </a:endParaRPr>
          </a:p>
          <a:p>
            <a:pPr lvl="0" indent="185738" algn="just"/>
            <a:endParaRPr lang="ru-RU" sz="1150" dirty="0" smtClean="0">
              <a:solidFill>
                <a:schemeClr val="tx1"/>
              </a:solidFill>
              <a:latin typeface="Times New Roman" panose="02020603050405020304" pitchFamily="18" charset="0"/>
              <a:cs typeface="Times New Roman" panose="02020603050405020304" pitchFamily="18" charset="0"/>
            </a:endParaRP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15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26081</TotalTime>
  <Words>524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5591</cp:revision>
  <cp:lastPrinted>2021-07-01T07:38:07Z</cp:lastPrinted>
  <dcterms:created xsi:type="dcterms:W3CDTF">2018-03-27T06:03:00Z</dcterms:created>
  <dcterms:modified xsi:type="dcterms:W3CDTF">2025-05-03T09:43:57Z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