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35952524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ru-RU" dirty="0"/>
                        <a:t>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03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03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5"/>
            <a:ext cx="462343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күндіз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жаңбыр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найзағай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бұршақ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 с переходом на северо-западный 9-14, днем порывы 15-20 м/с. Температура воздуха ночью 10-12, днем 22-24 тепла.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ahoma" panose="020B060403050404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ый 9-14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5-7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25714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пониженный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6804608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13</cp:revision>
  <dcterms:modified xsi:type="dcterms:W3CDTF">2025-05-03T07:24:54Z</dcterms:modified>
</cp:coreProperties>
</file>