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9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249048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ночью и утром дождь, гроза. Ветер 9-14, утром и днем порывы 15-18 м/с. Температура воздуха ночью 12-14, днем 19-21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5-7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778640"/>
              </p:ext>
            </p:extLst>
          </p:nvPr>
        </p:nvGraphicFramePr>
        <p:xfrm>
          <a:off x="5046209" y="4316530"/>
          <a:ext cx="4667251" cy="1833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22753</TotalTime>
  <Words>602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3604</cp:revision>
  <cp:lastPrinted>2021-07-01T03:56:27Z</cp:lastPrinted>
  <dcterms:created xsi:type="dcterms:W3CDTF">2018-03-27T06:03:00Z</dcterms:created>
  <dcterms:modified xsi:type="dcterms:W3CDTF">2025-05-03T07:33:46Z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