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72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2282054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796075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1570" y="126553"/>
            <a:ext cx="4813416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7-12 м/с.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-3°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мая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7-9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1402721"/>
              </p:ext>
            </p:extLst>
          </p:nvPr>
        </p:nvGraphicFramePr>
        <p:xfrm>
          <a:off x="5036383" y="3814334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0703828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7232" y="207769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4972832" y="3075896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06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23696</TotalTime>
  <Words>689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3729</cp:revision>
  <cp:lastPrinted>2021-10-18T15:52:53Z</cp:lastPrinted>
  <dcterms:created xsi:type="dcterms:W3CDTF">2018-03-27T06:03:00Z</dcterms:created>
  <dcterms:modified xsi:type="dcterms:W3CDTF">2025-05-03T07:53:23Z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