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582546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18704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Ночью и утром туман. Ветер южный, юго-западный 5-10 м/с. Температура воздуха ночью 3-5, днем 18-20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и утром туман.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7-12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30264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5728</cp:revision>
  <cp:lastPrinted>2021-07-01T03:56:27Z</cp:lastPrinted>
  <dcterms:created xsi:type="dcterms:W3CDTF">2018-03-27T06:03:00Z</dcterms:created>
  <dcterms:modified xsi:type="dcterms:W3CDTF">2025-05-03T06:59:06Z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