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2742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порывы 15-20 м/с. Температура воздуха ночью 3-5,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7-9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70657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43534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6540</cp:revision>
  <cp:lastPrinted>2021-11-30T05:55:24Z</cp:lastPrinted>
  <dcterms:created xsi:type="dcterms:W3CDTF">2018-03-27T06:03:00Z</dcterms:created>
  <dcterms:modified xsi:type="dcterms:W3CDTF">2025-05-03T06:14:56Z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