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854338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временами дождь. Ветер северо-западный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6-8,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82530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 2025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45219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5794</cp:revision>
  <cp:lastPrinted>2021-02-03T11:37:00Z</cp:lastPrinted>
  <dcterms:created xsi:type="dcterms:W3CDTF">2018-03-27T06:03:00Z</dcterms:created>
  <dcterms:modified xsi:type="dcterms:W3CDTF">2025-05-03T09:41:00Z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