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919249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мая по 20 ч. 04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ночью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небольшой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15-20, порывы 25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16-18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по 08 ч. 05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мая, ночью 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18512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6580</cp:revision>
  <cp:lastPrinted>2021-07-01T03:56:27Z</cp:lastPrinted>
  <dcterms:created xsi:type="dcterms:W3CDTF">2018-03-27T06:03:00Z</dcterms:created>
  <dcterms:modified xsi:type="dcterms:W3CDTF">2025-05-03T07:40:57Z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