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9302677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ночью 3-8, днем 9-14 м/с. Температура воздуха ночью 4-6, днем                 18-20 тепла.</a:t>
            </a: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         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2-4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09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Ночью 02 мая м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02 </a:t>
            </a:r>
            <a:r>
              <a:rPr kumimoji="0" lang="ru-RU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мая ночью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ожидается 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повышенный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/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1607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Калманбаева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Р.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</cp:revision>
  <dcterms:modified xsi:type="dcterms:W3CDTF">2025-05-01T07:39:16Z</dcterms:modified>
</cp:coreProperties>
</file>