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39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976117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7-12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4-6, днем 15-17 тепла.</a:t>
            </a:r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0-2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23924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24688</TotalTime>
  <Words>595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4743</cp:revision>
  <cp:lastPrinted>2021-07-01T03:56:27Z</cp:lastPrinted>
  <dcterms:created xsi:type="dcterms:W3CDTF">2018-03-27T06:03:00Z</dcterms:created>
  <dcterms:modified xsi:type="dcterms:W3CDTF">2025-05-01T07:46:58Z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