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3798394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02 мая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01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02 мая 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южный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2-4,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19-21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03 мая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02 м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03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с переходом на северо-западный 9-14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8-10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мая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1786883"/>
              </p:ext>
            </p:extLst>
          </p:nvPr>
        </p:nvGraphicFramePr>
        <p:xfrm>
          <a:off x="5049291" y="4016519"/>
          <a:ext cx="4613617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5137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мая, ночью 03 мая  2025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ю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85149" y="6056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Нуршина А.Ж.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45057</TotalTime>
  <Words>588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5784</cp:revision>
  <cp:lastPrinted>2021-02-03T11:37:00Z</cp:lastPrinted>
  <dcterms:created xsi:type="dcterms:W3CDTF">2018-03-27T06:03:00Z</dcterms:created>
  <dcterms:modified xsi:type="dcterms:W3CDTF">2025-05-01T09:06:00Z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