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90688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ночью 1-6, днем 5-10 м/с. Температура воздуха ночью 0-2° тепла,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заморозки 3 градуса,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16-18° тепла. 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3-5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725157"/>
              </p:ext>
            </p:extLst>
          </p:nvPr>
        </p:nvGraphicFramePr>
        <p:xfrm>
          <a:off x="5036383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7232" y="207769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2" y="313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23675</TotalTime>
  <Words>701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3723</cp:revision>
  <cp:lastPrinted>2021-10-18T15:52:53Z</cp:lastPrinted>
  <dcterms:created xsi:type="dcterms:W3CDTF">2018-03-27T06:03:00Z</dcterms:created>
  <dcterms:modified xsi:type="dcterms:W3CDTF">2025-05-01T07:20:36Z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