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9348" y="132303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27885" y="176649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774520863"/>
              </p:ext>
            </p:extLst>
          </p:nvPr>
        </p:nvGraphicFramePr>
        <p:xfrm>
          <a:off x="335248" y="6453624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93429" y="276661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43360" y="108455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5974443"/>
              </p:ext>
            </p:extLst>
          </p:nvPr>
        </p:nvGraphicFramePr>
        <p:xfrm>
          <a:off x="298735" y="2531913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19613" y="146732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7-12 м/с. Температура воздуха ночью 4-6, днем 15-17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1" y="255365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0721735"/>
              </p:ext>
            </p:extLst>
          </p:nvPr>
        </p:nvGraphicFramePr>
        <p:xfrm>
          <a:off x="4988244" y="66244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85" y="370578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3760" y="330691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457215"/>
              </p:ext>
            </p:extLst>
          </p:nvPr>
        </p:nvGraphicFramePr>
        <p:xfrm>
          <a:off x="5094607" y="4209841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27555</TotalTime>
  <Words>640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4901</cp:revision>
  <cp:lastPrinted>2021-07-01T03:56:27Z</cp:lastPrinted>
  <dcterms:created xsi:type="dcterms:W3CDTF">2018-03-27T06:03:00Z</dcterms:created>
  <dcterms:modified xsi:type="dcterms:W3CDTF">2025-05-01T07:47:11Z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