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396" y="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32239228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мая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северо-восточный, восточный 5-10 м/с. Температура воздуха ночью 2-4, днем 17-19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just">
              <a:tabLst>
                <a:tab pos="3411538" algn="l"/>
              </a:tabLst>
            </a:pPr>
            <a:r>
              <a:rPr lang="ru-RU" sz="1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мая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юго-восточный 9-14, днем порывы 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01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3885235"/>
              </p:ext>
            </p:extLst>
          </p:nvPr>
        </p:nvGraphicFramePr>
        <p:xfrm>
          <a:off x="4986306" y="4419203"/>
          <a:ext cx="4759297" cy="15632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4761</TotalTime>
  <Words>552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681</cp:revision>
  <cp:lastPrinted>2021-07-01T03:56:27Z</cp:lastPrinted>
  <dcterms:created xsi:type="dcterms:W3CDTF">2024-09-22T07:48:17Z</dcterms:created>
  <dcterms:modified xsi:type="dcterms:W3CDTF">2025-05-01T07:56:11Z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