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8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45603330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393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мая по 20 ч. 02 мая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дождь, гроза.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Ветер западный, северо-западный ночь. 9-14 м/с, днем 15-20, порывы 23-28 м/с.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5-7, днем 13-15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мая по 08 ч. 03 мая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юго-восточный 9-14 м/с. Температура воздуха  </a:t>
            </a:r>
            <a:r>
              <a:rPr lang="kk-KZ" sz="11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100" smtClean="0">
                <a:latin typeface="Times New Roman" pitchFamily="18" charset="0"/>
                <a:cs typeface="Times New Roman" pitchFamily="18" charset="0"/>
              </a:rPr>
              <a:t>заморозки 1-3 градуса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мая, ночью 03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77502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18501</TotalTime>
  <Words>596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6572</cp:revision>
  <cp:lastPrinted>2021-07-01T03:56:27Z</cp:lastPrinted>
  <dcterms:created xsi:type="dcterms:W3CDTF">2018-03-27T06:03:00Z</dcterms:created>
  <dcterms:modified xsi:type="dcterms:W3CDTF">2025-05-01T08:34:08Z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