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1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7514578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121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01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70255"/>
            <a:ext cx="4390332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02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без осадков. Ветер западный 9-14 м/с. Температура воздуха ночью 2-4, днем 19-21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03 мая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02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без осадков. Ветер северо-западный 5-10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3-5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7235341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мая, ночью 03 мая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43520</TotalTime>
  <Words>660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6533</cp:revision>
  <cp:lastPrinted>2021-11-30T05:55:24Z</cp:lastPrinted>
  <dcterms:created xsi:type="dcterms:W3CDTF">2018-03-27T06:03:00Z</dcterms:created>
  <dcterms:modified xsi:type="dcterms:W3CDTF">2025-05-01T06:45:12Z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