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66" d="100"/>
          <a:sy n="166" d="100"/>
        </p:scale>
        <p:origin x="-528" y="198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91052940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мая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9582160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06162"/>
            <a:ext cx="4759889" cy="212365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днем дождь, гроза, град.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южный, юго-восточный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9-14, днем порывы 18 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8-10,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18-20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endParaRPr lang="ru-RU" altLang="ru-RU" sz="1200" b="1" dirty="0" smtClean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дождь, гроза.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южный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9-14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10-12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льпейсова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30241</TotalTime>
  <Words>602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5719</cp:revision>
  <cp:lastPrinted>2021-07-01T03:56:27Z</cp:lastPrinted>
  <dcterms:created xsi:type="dcterms:W3CDTF">2018-03-27T06:03:00Z</dcterms:created>
  <dcterms:modified xsi:type="dcterms:W3CDTF">2025-05-01T06:23:17Z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