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347825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4-9 м/с. Ауа температурасы түнде 1-3, күндіз 16-18 градус жылы.</a:t>
            </a: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Солтүстік-батыстан соғатын жел оңтүстік-шығысқа ауысады, күші 9-14 м/с. Ауа температурасы түнде 4-6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a:t>
            </a:r>
            <a:r>
              <a:rPr lang="kk-KZ" altLang="en-US" sz="1200" b="1"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454071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24519</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4718</cp:revision>
  <cp:lastPrinted>2021-07-01T03:56:27Z</cp:lastPrinted>
  <dcterms:created xsi:type="dcterms:W3CDTF">2018-03-27T06:03:00Z</dcterms:created>
  <dcterms:modified xsi:type="dcterms:W3CDTF">2025-04-30T06:48:44Z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