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252823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4370235"/>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576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10-12, </a:t>
            </a:r>
            <a:r>
              <a:rPr lang="kk-KZ" sz="1200" smtClean="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22-24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 жауын-шашынсыз. Жел солтүстік-шығыстан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10-12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02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39650589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15653</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3641</cp:revision>
  <cp:lastPrinted>2021-07-01T07:38:07Z</cp:lastPrinted>
  <dcterms:created xsi:type="dcterms:W3CDTF">2018-03-27T06:03:00Z</dcterms:created>
  <dcterms:modified xsi:type="dcterms:W3CDTF">2025-04-30T06:31:53Z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