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50" d="100"/>
          <a:sy n="150" d="100"/>
        </p:scale>
        <p:origin x="-1014" y="122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5044213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120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сәуір</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13989257"/>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598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0.061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0.034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03132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 мамырға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30 </a:t>
            </a:r>
            <a:r>
              <a:rPr lang="kk-KZ" altLang="ru-RU" sz="1200" b="1" dirty="0">
                <a:latin typeface="Times New Roman" panose="02020603050405020304" pitchFamily="18" charset="0"/>
                <a:cs typeface="Times New Roman" panose="02020603050405020304" pitchFamily="18" charset="0"/>
              </a:rPr>
              <a:t>сәуір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smtClean="0">
                <a:latin typeface="Times New Roman" panose="02020603050405020304" pitchFamily="18" charset="0"/>
                <a:cs typeface="Times New Roman" panose="02020603050405020304" pitchFamily="18" charset="0"/>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б</a:t>
            </a:r>
            <a:r>
              <a:rPr lang="ru-RU" sz="1100" dirty="0" err="1" smtClean="0">
                <a:latin typeface="Times New Roman" pitchFamily="18" charset="0"/>
                <a:cs typeface="Times New Roman" pitchFamily="18" charset="0"/>
              </a:rPr>
              <a:t>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жаңбыр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найзағай</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бұршақ</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және</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таңертең</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тұман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батыстан</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9-14,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екпіні</a:t>
            </a:r>
            <a:r>
              <a:rPr lang="ru-RU" sz="1100" dirty="0" smtClean="0">
                <a:latin typeface="Times New Roman" pitchFamily="18" charset="0"/>
                <a:cs typeface="Times New Roman" pitchFamily="18" charset="0"/>
              </a:rPr>
              <a:t> 18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8-10,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18-20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endParaRPr lang="kk-KZ" sz="1100" dirty="0" smtClean="0">
              <a:solidFill>
                <a:srgbClr val="000000"/>
              </a:solidFill>
              <a:latin typeface="Times New Roman"/>
            </a:endParaRPr>
          </a:p>
          <a:p>
            <a:pPr lvl="0" indent="144000" algn="just"/>
            <a:endPar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lvl="0" indent="144000" algn="just"/>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itchFamily="18" charset="0"/>
                <a:cs typeface="Times New Roman" pitchFamily="18" charset="0"/>
                <a:sym typeface="+mn-ea"/>
              </a:rPr>
              <a:t>2 </a:t>
            </a:r>
            <a:r>
              <a:rPr lang="ru-RU" sz="1200" b="1" dirty="0" err="1" smtClean="0">
                <a:solidFill>
                  <a:srgbClr val="000000"/>
                </a:solidFill>
                <a:latin typeface="Times New Roman" pitchFamily="18" charset="0"/>
                <a:cs typeface="Times New Roman" pitchFamily="18" charset="0"/>
                <a:sym typeface="+mn-ea"/>
              </a:rPr>
              <a:t>мамыр</a:t>
            </a:r>
            <a:r>
              <a:rPr lang="kk-KZ" sz="1200" b="1" dirty="0" smtClean="0">
                <a:solidFill>
                  <a:srgbClr val="000000"/>
                </a:solidFill>
                <a:latin typeface="Times New Roman" pitchFamily="18" charset="0"/>
                <a:cs typeface="Times New Roman" pitchFamily="18" charset="0"/>
                <a:sym typeface="+mn-ea"/>
              </a:rPr>
              <a:t>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1 мамыр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оңтүстіктен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7-12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8-10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 мамыр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02 </a:t>
            </a:r>
            <a:r>
              <a:rPr lang="ru-RU" sz="1100" b="1" dirty="0" err="1" smtClean="0">
                <a:solidFill>
                  <a:schemeClr val="tx1"/>
                </a:solidFill>
                <a:latin typeface="Times New Roman" panose="02020603050405020304" pitchFamily="18" charset="0"/>
                <a:cs typeface="Times New Roman" panose="02020603050405020304" pitchFamily="18" charset="0"/>
              </a:rPr>
              <a:t>мамыр</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төмендеуі</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Л</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31294</TotalTime>
  <Words>581</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6188</cp:revision>
  <cp:lastPrinted>2021-07-01T03:56:27Z</cp:lastPrinted>
  <dcterms:created xsi:type="dcterms:W3CDTF">2018-03-27T06:03:00Z</dcterms:created>
  <dcterms:modified xsi:type="dcterms:W3CDTF">2025-04-30T06:27:11Z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