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5760200"/>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30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01 мамыр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30 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01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2025 ж. сағ. 20-дейін</a:t>
            </a:r>
          </a:p>
          <a:p>
            <a:pPr lvl="0" algn="just"/>
            <a:r>
              <a:rPr lang="kk-KZ" sz="1200" dirty="0">
                <a:latin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Оңтүстік-батыстын жел </a:t>
            </a:r>
            <a:r>
              <a:rPr lang="kk-KZ" sz="1200" kern="900" dirty="0">
                <a:solidFill>
                  <a:srgbClr val="000000"/>
                </a:solidFill>
                <a:latin typeface="Times New Roman" panose="02020603050405020304" pitchFamily="18" charset="0"/>
                <a:ea typeface="Times New Roman" panose="02020603050405020304" pitchFamily="18" charset="0"/>
              </a:rPr>
              <a:t>соғады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куші </a:t>
            </a:r>
            <a:r>
              <a:rPr lang="ru-RU" sz="1200" dirty="0" smtClean="0">
                <a:solidFill>
                  <a:prstClr val="black"/>
                </a:solidFill>
                <a:latin typeface="Times New Roman" panose="02020603050405020304" pitchFamily="18" charset="0"/>
                <a:cs typeface="Times New Roman" panose="02020603050405020304" pitchFamily="18" charset="0"/>
              </a:rPr>
              <a:t>9-14</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екпіні 15-20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16-18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02 мамыр</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01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02 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5-7</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0029906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a:solidFill>
                  <a:prstClr val="black"/>
                </a:solidFill>
                <a:latin typeface="Times New Roman" panose="02020603050405020304" pitchFamily="18" charset="0"/>
                <a:cs typeface="Times New Roman" panose="02020603050405020304" pitchFamily="18" charset="0"/>
              </a:rPr>
              <a:t>01 </a:t>
            </a:r>
            <a:r>
              <a:rPr lang="kk-KZ" sz="1200" dirty="0"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23584</TotalTime>
  <Words>585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4717</cp:revision>
  <cp:lastPrinted>2021-07-01T07:38:07Z</cp:lastPrinted>
  <dcterms:created xsi:type="dcterms:W3CDTF">2018-03-27T06:03:00Z</dcterms:created>
  <dcterms:modified xsi:type="dcterms:W3CDTF">2025-04-30T06:06:42Z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