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78899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858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3-5, күндіз 16-18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5-7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11979282"/>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18314</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2021-07-01T07:38:07Z</cp:lastPrinted>
  <dcterms:created xsi:type="dcterms:W3CDTF">2018-03-27T06:03:00Z</dcterms:created>
  <dcterms:modified xsi:type="dcterms:W3CDTF">2025-04-30T06:31:14Z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