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728104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18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ночью осадки (преимущественно снег), днем осадки (дождь, снег). Г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ололед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15-20, днем порывы  25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2-4 мороза, днем 1-3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18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19 апреля2025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юго-западный 9-14 м/с. Температура воздуха заморозки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2563" algn="l"/>
              </a:tabLst>
            </a:pP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апреля, ночью 19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18394</TotalTime>
  <Words>651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6493</cp:revision>
  <cp:lastPrinted>2021-07-01T03:56:27Z</cp:lastPrinted>
  <dcterms:created xsi:type="dcterms:W3CDTF">2018-03-27T06:03:00Z</dcterms:created>
  <dcterms:modified xsi:type="dcterms:W3CDTF">2025-04-17T08:06:33Z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