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856589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в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апреля 2025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121797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апреля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17 апреля 2025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18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ночью дождь, гроза. Ветер северо-восточный 8-13, порывы 15-20 м/с. Температура воздуха ночью 8-10, днем 19-21 тепла.</a:t>
            </a: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18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апреля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 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7-9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апреля,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 2025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14057</TotalTime>
  <Words>669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3532</cp:revision>
  <cp:lastPrinted>2021-07-01T03:56:27Z</cp:lastPrinted>
  <dcterms:created xsi:type="dcterms:W3CDTF">2018-03-27T06:03:00Z</dcterms:created>
  <dcterms:modified xsi:type="dcterms:W3CDTF">2025-04-17T07:50:44Z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