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87553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00376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 Ветер северо-западный, северный 5-10 м/с. Температура воздуха ночью 9-11, днем 20-22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28204</TotalTime>
  <Words>624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3824</cp:revision>
  <cp:lastPrinted>2021-10-15T03:50:29Z</cp:lastPrinted>
  <dcterms:created xsi:type="dcterms:W3CDTF">2018-03-27T06:03:00Z</dcterms:created>
  <dcterms:modified xsi:type="dcterms:W3CDTF">2025-04-17T07:48:19Z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