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51108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днем осадки (дождь, снег), гололед. Ветер 9-14, утром и днем 15-20 м/с. Температура воздуха ночью 1-3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91681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22621</TotalTime>
  <Words>609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3583</cp:revision>
  <cp:lastPrinted>2021-07-01T03:56:27Z</cp:lastPrinted>
  <dcterms:created xsi:type="dcterms:W3CDTF">2018-03-27T06:03:00Z</dcterms:created>
  <dcterms:modified xsi:type="dcterms:W3CDTF">2025-04-17T07:46:49Z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